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8" r:id="rId2"/>
    <p:sldId id="335" r:id="rId3"/>
    <p:sldId id="336" r:id="rId4"/>
    <p:sldId id="337" r:id="rId5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790"/>
    <p:restoredTop sz="85102" autoAdjust="0"/>
  </p:normalViewPr>
  <p:slideViewPr>
    <p:cSldViewPr>
      <p:cViewPr varScale="1">
        <p:scale>
          <a:sx n="172" d="100"/>
          <a:sy n="172" d="100"/>
        </p:scale>
        <p:origin x="180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10/24/22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97F93C-5359-C7B0-05F0-DB15589395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822"/>
            <a:ext cx="9144000" cy="51522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8E171-1E24-0F1A-96AE-7C3E59F946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29000" y="173830"/>
            <a:ext cx="1934510" cy="96917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9B8B8F0-88E2-DF42-E6FD-463889FFF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315B79-68B6-7749-2040-82A116AF9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42BC32-61B2-E763-0913-44EF8F3BBB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ADC6F5C-5D98-55EA-6961-8F6FAA031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DD4E14-E990-0A5F-7B2F-C2B7A6004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85ECA-A3C1-7598-33E1-8794815C7E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B9542-5405-05C8-6466-0564EE869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1CB8CA-AAC3-E404-AA54-1F6F8C2F3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99163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91354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5806" y="209551"/>
            <a:ext cx="2012387" cy="10081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8C8CF1-8CC6-AD8E-79C6-5DF91B9291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9A32BC-2A0F-7C81-9DB1-DAEE52352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D2EBD2E-35EC-4914-539C-EDD946D7A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1CD3E4-F9CD-7FB8-1933-AACC953067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3C7A85-6AC7-D326-BA16-988CA9EC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2CCB48-38A0-16FE-753F-B5CC0816C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E33234-8CA3-1880-B3DA-E1633CCA11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6B5BAE-A5AB-4DAE-413D-DC07BE01D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605BC93-4282-CCE8-11F5-805CD084A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A1A40E-F80F-D1AD-1EF4-3283A8443E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679" y="4448175"/>
            <a:ext cx="8591321" cy="819150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F1B572-041E-A400-CA1E-8DFE678AA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A0222-C22F-2904-4DC7-10AC4CEA2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756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  <p:sldLayoutId id="2147483688" r:id="rId8"/>
  </p:sldLayoutIdLst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14288"/>
            <a:ext cx="1066800" cy="2460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77200" y="14288"/>
            <a:ext cx="1066800" cy="2460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5736</TotalTime>
  <Words>6</Words>
  <Application>Microsoft Macintosh PowerPoint</Application>
  <PresentationFormat>On-screen Show (16:9)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Custom Design</vt:lpstr>
      <vt:lpstr>Title</vt:lpstr>
      <vt:lpstr>Text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Meri Kotlas</cp:lastModifiedBy>
  <cp:revision>141</cp:revision>
  <cp:lastPrinted>2013-03-18T17:39:17Z</cp:lastPrinted>
  <dcterms:created xsi:type="dcterms:W3CDTF">2013-03-13T19:30:33Z</dcterms:created>
  <dcterms:modified xsi:type="dcterms:W3CDTF">2022-10-24T18:19:45Z</dcterms:modified>
</cp:coreProperties>
</file>